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60" r:id="rId5"/>
    <p:sldId id="258" r:id="rId6"/>
  </p:sldIdLst>
  <p:sldSz cx="9144000" cy="6858000" type="screen4x3"/>
  <p:notesSz cx="6797675" cy="9926638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161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Ørjan Berg" userId="313f6737-38e5-43ac-a9bf-9ca4a3588690" providerId="ADAL" clId="{4CDD00BD-991C-47D3-92A6-BB4F117B5CC3}"/>
    <pc:docChg chg="custSel modSld">
      <pc:chgData name="Ørjan Berg" userId="313f6737-38e5-43ac-a9bf-9ca4a3588690" providerId="ADAL" clId="{4CDD00BD-991C-47D3-92A6-BB4F117B5CC3}" dt="2024-04-24T17:14:28.393" v="22" actId="14100"/>
      <pc:docMkLst>
        <pc:docMk/>
      </pc:docMkLst>
      <pc:sldChg chg="addSp delSp modSp mod">
        <pc:chgData name="Ørjan Berg" userId="313f6737-38e5-43ac-a9bf-9ca4a3588690" providerId="ADAL" clId="{4CDD00BD-991C-47D3-92A6-BB4F117B5CC3}" dt="2024-04-24T17:14:28.393" v="22" actId="14100"/>
        <pc:sldMkLst>
          <pc:docMk/>
          <pc:sldMk cId="2411122292" sldId="260"/>
        </pc:sldMkLst>
        <pc:spChg chg="add">
          <ac:chgData name="Ørjan Berg" userId="313f6737-38e5-43ac-a9bf-9ca4a3588690" providerId="ADAL" clId="{4CDD00BD-991C-47D3-92A6-BB4F117B5CC3}" dt="2024-04-24T17:12:35.054" v="2"/>
          <ac:spMkLst>
            <pc:docMk/>
            <pc:sldMk cId="2411122292" sldId="260"/>
            <ac:spMk id="10" creationId="{B16BB632-7627-6FC9-08F0-0A93D34295E3}"/>
          </ac:spMkLst>
        </pc:spChg>
        <pc:spChg chg="add">
          <ac:chgData name="Ørjan Berg" userId="313f6737-38e5-43ac-a9bf-9ca4a3588690" providerId="ADAL" clId="{4CDD00BD-991C-47D3-92A6-BB4F117B5CC3}" dt="2024-04-24T17:12:38.674" v="3"/>
          <ac:spMkLst>
            <pc:docMk/>
            <pc:sldMk cId="2411122292" sldId="260"/>
            <ac:spMk id="13" creationId="{35E34479-8D6C-AE74-09AC-8F2DC5594D22}"/>
          </ac:spMkLst>
        </pc:spChg>
        <pc:picChg chg="add del mod">
          <ac:chgData name="Ørjan Berg" userId="313f6737-38e5-43ac-a9bf-9ca4a3588690" providerId="ADAL" clId="{4CDD00BD-991C-47D3-92A6-BB4F117B5CC3}" dt="2024-04-24T17:13:39.667" v="15" actId="1076"/>
          <ac:picMkLst>
            <pc:docMk/>
            <pc:sldMk cId="2411122292" sldId="260"/>
            <ac:picMk id="3" creationId="{29EA6997-EF4F-4E95-9A4C-6FF55802EC94}"/>
          </ac:picMkLst>
        </pc:picChg>
        <pc:picChg chg="add">
          <ac:chgData name="Ørjan Berg" userId="313f6737-38e5-43ac-a9bf-9ca4a3588690" providerId="ADAL" clId="{4CDD00BD-991C-47D3-92A6-BB4F117B5CC3}" dt="2024-04-24T17:12:29.563" v="1"/>
          <ac:picMkLst>
            <pc:docMk/>
            <pc:sldMk cId="2411122292" sldId="260"/>
            <ac:picMk id="9" creationId="{E3D86AAF-E638-5CF9-B77B-811B9A54B6EA}"/>
          </ac:picMkLst>
        </pc:picChg>
        <pc:picChg chg="add del">
          <ac:chgData name="Ørjan Berg" userId="313f6737-38e5-43ac-a9bf-9ca4a3588690" providerId="ADAL" clId="{4CDD00BD-991C-47D3-92A6-BB4F117B5CC3}" dt="2024-04-24T17:12:43.469" v="5" actId="478"/>
          <ac:picMkLst>
            <pc:docMk/>
            <pc:sldMk cId="2411122292" sldId="260"/>
            <ac:picMk id="15" creationId="{7E50109C-D783-C47E-81D9-E0E4F40E3403}"/>
          </ac:picMkLst>
        </pc:picChg>
        <pc:picChg chg="add">
          <ac:chgData name="Ørjan Berg" userId="313f6737-38e5-43ac-a9bf-9ca4a3588690" providerId="ADAL" clId="{4CDD00BD-991C-47D3-92A6-BB4F117B5CC3}" dt="2024-04-24T17:13:10.565" v="6"/>
          <ac:picMkLst>
            <pc:docMk/>
            <pc:sldMk cId="2411122292" sldId="260"/>
            <ac:picMk id="16" creationId="{DE3DA3AD-964B-491E-4186-ECC6C0579CC1}"/>
          </ac:picMkLst>
        </pc:picChg>
        <pc:picChg chg="del">
          <ac:chgData name="Ørjan Berg" userId="313f6737-38e5-43ac-a9bf-9ca4a3588690" providerId="ADAL" clId="{4CDD00BD-991C-47D3-92A6-BB4F117B5CC3}" dt="2024-04-24T17:12:25.133" v="0" actId="478"/>
          <ac:picMkLst>
            <pc:docMk/>
            <pc:sldMk cId="2411122292" sldId="260"/>
            <ac:picMk id="17" creationId="{E1D9332E-7905-4B41-B519-6B78CE1AC985}"/>
          </ac:picMkLst>
        </pc:picChg>
        <pc:picChg chg="add mod modCrop">
          <ac:chgData name="Ørjan Berg" userId="313f6737-38e5-43ac-a9bf-9ca4a3588690" providerId="ADAL" clId="{4CDD00BD-991C-47D3-92A6-BB4F117B5CC3}" dt="2024-04-24T17:14:25.125" v="21" actId="14100"/>
          <ac:picMkLst>
            <pc:docMk/>
            <pc:sldMk cId="2411122292" sldId="260"/>
            <ac:picMk id="18" creationId="{1BCEBC3C-723B-C37F-204C-50CF2F878A94}"/>
          </ac:picMkLst>
        </pc:picChg>
        <pc:picChg chg="mod">
          <ac:chgData name="Ørjan Berg" userId="313f6737-38e5-43ac-a9bf-9ca4a3588690" providerId="ADAL" clId="{4CDD00BD-991C-47D3-92A6-BB4F117B5CC3}" dt="2024-04-24T17:14:28.393" v="22" actId="14100"/>
          <ac:picMkLst>
            <pc:docMk/>
            <pc:sldMk cId="2411122292" sldId="260"/>
            <ac:picMk id="28" creationId="{8077BE2E-7A10-4D01-A429-F267F439BE45}"/>
          </ac:picMkLst>
        </pc:picChg>
        <pc:picChg chg="add del mod">
          <ac:chgData name="Ørjan Berg" userId="313f6737-38e5-43ac-a9bf-9ca4a3588690" providerId="ADAL" clId="{4CDD00BD-991C-47D3-92A6-BB4F117B5CC3}" dt="2024-04-24T17:13:44.853" v="16" actId="478"/>
          <ac:picMkLst>
            <pc:docMk/>
            <pc:sldMk cId="2411122292" sldId="260"/>
            <ac:picMk id="1030" creationId="{B06E19D5-57C8-FBD7-5BAF-2592EC62CC8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F5EC5-56FD-47FC-95B5-E1DB5E488335}" type="datetimeFigureOut">
              <a:rPr lang="nb-NO" smtClean="0"/>
              <a:t>24.04.2024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9510C2-AFB6-42D6-905C-BEA11BF2519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677050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/>
              <a:t>Klikk for å redigere undertittelstil i malen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A5FD4-967A-4522-8E99-B3898318F71A}" type="datetimeFigureOut">
              <a:rPr lang="nb-NO" smtClean="0"/>
              <a:t>24.04.2024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E8CAE-D2FD-489D-A4F2-865F90A928E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98106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A5FD4-967A-4522-8E99-B3898318F71A}" type="datetimeFigureOut">
              <a:rPr lang="nb-NO" smtClean="0"/>
              <a:t>24.04.2024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E8CAE-D2FD-489D-A4F2-865F90A928E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872304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A5FD4-967A-4522-8E99-B3898318F71A}" type="datetimeFigureOut">
              <a:rPr lang="nb-NO" smtClean="0"/>
              <a:t>24.04.2024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E8CAE-D2FD-489D-A4F2-865F90A928E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94788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A5FD4-967A-4522-8E99-B3898318F71A}" type="datetimeFigureOut">
              <a:rPr lang="nb-NO" smtClean="0"/>
              <a:t>24.04.2024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E8CAE-D2FD-489D-A4F2-865F90A928E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350963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A5FD4-967A-4522-8E99-B3898318F71A}" type="datetimeFigureOut">
              <a:rPr lang="nb-NO" smtClean="0"/>
              <a:t>24.04.2024</a:t>
            </a:fld>
            <a:endParaRPr lang="nb-NO"/>
          </a:p>
        </p:txBody>
      </p:sp>
      <p:sp>
        <p:nvSpPr>
          <p:cNvPr id="8" name="Plassholder for bunn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E8CAE-D2FD-489D-A4F2-865F90A928E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850149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A5FD4-967A-4522-8E99-B3898318F71A}" type="datetimeFigureOut">
              <a:rPr lang="nb-NO" smtClean="0"/>
              <a:t>24.04.2024</a:t>
            </a:fld>
            <a:endParaRPr lang="nb-NO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E8CAE-D2FD-489D-A4F2-865F90A928E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045815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A5FD4-967A-4522-8E99-B3898318F71A}" type="datetimeFigureOut">
              <a:rPr lang="nb-NO" smtClean="0"/>
              <a:t>24.04.2024</a:t>
            </a:fld>
            <a:endParaRPr lang="nb-NO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E8CAE-D2FD-489D-A4F2-865F90A928E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191805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A5FD4-967A-4522-8E99-B3898318F71A}" type="datetimeFigureOut">
              <a:rPr lang="nb-NO" smtClean="0"/>
              <a:t>24.04.2024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E8CAE-D2FD-489D-A4F2-865F90A928E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502765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A5FD4-967A-4522-8E99-B3898318F71A}" type="datetimeFigureOut">
              <a:rPr lang="nb-NO" smtClean="0"/>
              <a:t>24.04.2024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E8CAE-D2FD-489D-A4F2-865F90A928E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376764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A5FD4-967A-4522-8E99-B3898318F71A}" type="datetimeFigureOut">
              <a:rPr lang="nb-NO" smtClean="0"/>
              <a:t>24.04.2024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E8CAE-D2FD-489D-A4F2-865F90A928E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83912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A5FD4-967A-4522-8E99-B3898318F71A}" type="datetimeFigureOut">
              <a:rPr lang="nb-NO" smtClean="0"/>
              <a:t>24.04.2024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E8CAE-D2FD-489D-A4F2-865F90A928E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61765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EA5FD4-967A-4522-8E99-B3898318F71A}" type="datetimeFigureOut">
              <a:rPr lang="nb-NO" smtClean="0"/>
              <a:t>24.04.2024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0E8CAE-D2FD-489D-A4F2-865F90A928E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39546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Rett pilkobling 19">
            <a:extLst>
              <a:ext uri="{FF2B5EF4-FFF2-40B4-BE49-F238E27FC236}">
                <a16:creationId xmlns:a16="http://schemas.microsoft.com/office/drawing/2014/main" id="{A9291E67-BEB0-4B28-BA74-6EEC93801BBE}"/>
              </a:ext>
            </a:extLst>
          </p:cNvPr>
          <p:cNvCxnSpPr>
            <a:cxnSpLocks/>
          </p:cNvCxnSpPr>
          <p:nvPr/>
        </p:nvCxnSpPr>
        <p:spPr>
          <a:xfrm flipH="1">
            <a:off x="6104771" y="6126896"/>
            <a:ext cx="219290" cy="481815"/>
          </a:xfrm>
          <a:prstGeom prst="straightConnector1">
            <a:avLst/>
          </a:prstGeom>
          <a:ln w="825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Bilde 2">
            <a:extLst>
              <a:ext uri="{FF2B5EF4-FFF2-40B4-BE49-F238E27FC236}">
                <a16:creationId xmlns:a16="http://schemas.microsoft.com/office/drawing/2014/main" id="{29EA6997-EF4F-4E95-9A4C-6FF55802EC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2032" y="7946"/>
            <a:ext cx="6359432" cy="6842107"/>
          </a:xfrm>
          <a:prstGeom prst="rect">
            <a:avLst/>
          </a:prstGeom>
        </p:spPr>
      </p:pic>
      <p:sp>
        <p:nvSpPr>
          <p:cNvPr id="38" name="TekstSylinder 37">
            <a:extLst>
              <a:ext uri="{FF2B5EF4-FFF2-40B4-BE49-F238E27FC236}">
                <a16:creationId xmlns:a16="http://schemas.microsoft.com/office/drawing/2014/main" id="{AFA271F5-0525-41E1-B78A-D618AE620281}"/>
              </a:ext>
            </a:extLst>
          </p:cNvPr>
          <p:cNvSpPr txBox="1"/>
          <p:nvPr/>
        </p:nvSpPr>
        <p:spPr>
          <a:xfrm>
            <a:off x="6395400" y="2807723"/>
            <a:ext cx="936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200" b="1" dirty="0"/>
              <a:t>7-2</a:t>
            </a:r>
          </a:p>
        </p:txBody>
      </p:sp>
      <p:sp>
        <p:nvSpPr>
          <p:cNvPr id="41" name="TekstSylinder 40">
            <a:extLst>
              <a:ext uri="{FF2B5EF4-FFF2-40B4-BE49-F238E27FC236}">
                <a16:creationId xmlns:a16="http://schemas.microsoft.com/office/drawing/2014/main" id="{4E540F20-8E95-4ED3-AF6D-D853803E3EE9}"/>
              </a:ext>
            </a:extLst>
          </p:cNvPr>
          <p:cNvSpPr txBox="1"/>
          <p:nvPr/>
        </p:nvSpPr>
        <p:spPr>
          <a:xfrm>
            <a:off x="5059849" y="3167946"/>
            <a:ext cx="936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200" b="1" dirty="0"/>
              <a:t>7-1</a:t>
            </a:r>
          </a:p>
        </p:txBody>
      </p:sp>
      <p:sp>
        <p:nvSpPr>
          <p:cNvPr id="42" name="TekstSylinder 41">
            <a:extLst>
              <a:ext uri="{FF2B5EF4-FFF2-40B4-BE49-F238E27FC236}">
                <a16:creationId xmlns:a16="http://schemas.microsoft.com/office/drawing/2014/main" id="{3DC65452-4330-426F-A130-B739ABCA8DD4}"/>
              </a:ext>
            </a:extLst>
          </p:cNvPr>
          <p:cNvSpPr txBox="1"/>
          <p:nvPr/>
        </p:nvSpPr>
        <p:spPr>
          <a:xfrm>
            <a:off x="5509604" y="2443922"/>
            <a:ext cx="10521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4000" b="1" dirty="0"/>
              <a:t>9-1</a:t>
            </a:r>
          </a:p>
        </p:txBody>
      </p:sp>
      <p:sp>
        <p:nvSpPr>
          <p:cNvPr id="44" name="TekstSylinder 43">
            <a:extLst>
              <a:ext uri="{FF2B5EF4-FFF2-40B4-BE49-F238E27FC236}">
                <a16:creationId xmlns:a16="http://schemas.microsoft.com/office/drawing/2014/main" id="{87917C28-A88C-45D4-9D28-B54F6835B873}"/>
              </a:ext>
            </a:extLst>
          </p:cNvPr>
          <p:cNvSpPr txBox="1"/>
          <p:nvPr/>
        </p:nvSpPr>
        <p:spPr>
          <a:xfrm>
            <a:off x="6223794" y="4909505"/>
            <a:ext cx="1005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4000" b="1" dirty="0"/>
              <a:t>9-2</a:t>
            </a:r>
          </a:p>
        </p:txBody>
      </p:sp>
      <p:pic>
        <p:nvPicPr>
          <p:cNvPr id="2" name="Bilde 1">
            <a:extLst>
              <a:ext uri="{FF2B5EF4-FFF2-40B4-BE49-F238E27FC236}">
                <a16:creationId xmlns:a16="http://schemas.microsoft.com/office/drawing/2014/main" id="{EA1E7D9E-2D07-49E5-B4D7-AFB804CEB5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7487" y="4531450"/>
            <a:ext cx="1005927" cy="390178"/>
          </a:xfrm>
          <a:prstGeom prst="rect">
            <a:avLst/>
          </a:prstGeom>
        </p:spPr>
      </p:pic>
      <p:pic>
        <p:nvPicPr>
          <p:cNvPr id="4" name="Bilde 3">
            <a:extLst>
              <a:ext uri="{FF2B5EF4-FFF2-40B4-BE49-F238E27FC236}">
                <a16:creationId xmlns:a16="http://schemas.microsoft.com/office/drawing/2014/main" id="{7E178B2F-C930-46F3-AAFF-DA7C1E721B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4373" y="2061152"/>
            <a:ext cx="530398" cy="493819"/>
          </a:xfrm>
          <a:prstGeom prst="rect">
            <a:avLst/>
          </a:prstGeom>
        </p:spPr>
      </p:pic>
      <p:sp>
        <p:nvSpPr>
          <p:cNvPr id="11" name="TekstSylinder 10">
            <a:extLst>
              <a:ext uri="{FF2B5EF4-FFF2-40B4-BE49-F238E27FC236}">
                <a16:creationId xmlns:a16="http://schemas.microsoft.com/office/drawing/2014/main" id="{8834DA91-5905-495B-85E1-1B35DD7C4269}"/>
              </a:ext>
            </a:extLst>
          </p:cNvPr>
          <p:cNvSpPr txBox="1"/>
          <p:nvPr/>
        </p:nvSpPr>
        <p:spPr>
          <a:xfrm>
            <a:off x="3730289" y="4420096"/>
            <a:ext cx="936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200" b="1" dirty="0"/>
              <a:t>5-1</a:t>
            </a:r>
          </a:p>
        </p:txBody>
      </p:sp>
      <p:sp>
        <p:nvSpPr>
          <p:cNvPr id="12" name="TekstSylinder 11">
            <a:extLst>
              <a:ext uri="{FF2B5EF4-FFF2-40B4-BE49-F238E27FC236}">
                <a16:creationId xmlns:a16="http://schemas.microsoft.com/office/drawing/2014/main" id="{28135FBD-D57A-4896-BD6D-805CAD154D52}"/>
              </a:ext>
            </a:extLst>
          </p:cNvPr>
          <p:cNvSpPr txBox="1"/>
          <p:nvPr/>
        </p:nvSpPr>
        <p:spPr>
          <a:xfrm>
            <a:off x="3339043" y="3787008"/>
            <a:ext cx="936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200" b="1" dirty="0"/>
              <a:t>5-2</a:t>
            </a:r>
          </a:p>
        </p:txBody>
      </p:sp>
      <p:sp>
        <p:nvSpPr>
          <p:cNvPr id="14" name="TekstSylinder 13">
            <a:extLst>
              <a:ext uri="{FF2B5EF4-FFF2-40B4-BE49-F238E27FC236}">
                <a16:creationId xmlns:a16="http://schemas.microsoft.com/office/drawing/2014/main" id="{8501621B-E070-4F45-8454-455E2C3E416F}"/>
              </a:ext>
            </a:extLst>
          </p:cNvPr>
          <p:cNvSpPr txBox="1"/>
          <p:nvPr/>
        </p:nvSpPr>
        <p:spPr>
          <a:xfrm>
            <a:off x="2844398" y="3100110"/>
            <a:ext cx="590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400" b="1" dirty="0"/>
              <a:t>3-1</a:t>
            </a:r>
          </a:p>
        </p:txBody>
      </p:sp>
      <p:pic>
        <p:nvPicPr>
          <p:cNvPr id="19" name="Bilde 18">
            <a:extLst>
              <a:ext uri="{FF2B5EF4-FFF2-40B4-BE49-F238E27FC236}">
                <a16:creationId xmlns:a16="http://schemas.microsoft.com/office/drawing/2014/main" id="{114E82EE-3C91-4050-9EF1-2269A63941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819508">
            <a:off x="2994639" y="2708412"/>
            <a:ext cx="936104" cy="197579"/>
          </a:xfrm>
          <a:prstGeom prst="rect">
            <a:avLst/>
          </a:prstGeom>
        </p:spPr>
      </p:pic>
      <p:pic>
        <p:nvPicPr>
          <p:cNvPr id="25" name="Bilde 24">
            <a:extLst>
              <a:ext uri="{FF2B5EF4-FFF2-40B4-BE49-F238E27FC236}">
                <a16:creationId xmlns:a16="http://schemas.microsoft.com/office/drawing/2014/main" id="{736FA008-0420-49AB-A839-7CB6EBCBB3C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774" t="8400" r="18825" b="8298"/>
          <a:stretch/>
        </p:blipFill>
        <p:spPr>
          <a:xfrm>
            <a:off x="4369838" y="163263"/>
            <a:ext cx="404323" cy="391885"/>
          </a:xfrm>
          <a:prstGeom prst="rect">
            <a:avLst/>
          </a:prstGeom>
        </p:spPr>
      </p:pic>
      <p:sp>
        <p:nvSpPr>
          <p:cNvPr id="26" name="TekstSylinder 25">
            <a:extLst>
              <a:ext uri="{FF2B5EF4-FFF2-40B4-BE49-F238E27FC236}">
                <a16:creationId xmlns:a16="http://schemas.microsoft.com/office/drawing/2014/main" id="{F3DAAA31-6129-4E1A-ADC8-6C095FE426F3}"/>
              </a:ext>
            </a:extLst>
          </p:cNvPr>
          <p:cNvSpPr txBox="1"/>
          <p:nvPr/>
        </p:nvSpPr>
        <p:spPr>
          <a:xfrm>
            <a:off x="5509603" y="1285898"/>
            <a:ext cx="1600905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nb-NO" b="1" dirty="0"/>
              <a:t>salgsvogn</a:t>
            </a:r>
          </a:p>
        </p:txBody>
      </p:sp>
      <p:sp>
        <p:nvSpPr>
          <p:cNvPr id="27" name="TekstSylinder 26">
            <a:extLst>
              <a:ext uri="{FF2B5EF4-FFF2-40B4-BE49-F238E27FC236}">
                <a16:creationId xmlns:a16="http://schemas.microsoft.com/office/drawing/2014/main" id="{5D1CFC2C-565F-44DB-9F1A-F506D7C906E5}"/>
              </a:ext>
            </a:extLst>
          </p:cNvPr>
          <p:cNvSpPr txBox="1"/>
          <p:nvPr/>
        </p:nvSpPr>
        <p:spPr>
          <a:xfrm>
            <a:off x="3237565" y="6287722"/>
            <a:ext cx="3799997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nb-NO" sz="2800" b="1" dirty="0"/>
              <a:t>Baneoversikt Bankgata</a:t>
            </a:r>
          </a:p>
        </p:txBody>
      </p:sp>
      <p:pic>
        <p:nvPicPr>
          <p:cNvPr id="28" name="Bilde 27">
            <a:extLst>
              <a:ext uri="{FF2B5EF4-FFF2-40B4-BE49-F238E27FC236}">
                <a16:creationId xmlns:a16="http://schemas.microsoft.com/office/drawing/2014/main" id="{8077BE2E-7A10-4D01-A429-F267F439BE4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69838" y="4480354"/>
            <a:ext cx="491663" cy="232129"/>
          </a:xfrm>
          <a:prstGeom prst="rect">
            <a:avLst/>
          </a:prstGeom>
        </p:spPr>
      </p:pic>
      <p:sp>
        <p:nvSpPr>
          <p:cNvPr id="5" name="TekstSylinder 4">
            <a:extLst>
              <a:ext uri="{FF2B5EF4-FFF2-40B4-BE49-F238E27FC236}">
                <a16:creationId xmlns:a16="http://schemas.microsoft.com/office/drawing/2014/main" id="{9431BA1A-FDA9-FEF6-B8A8-7F059574214D}"/>
              </a:ext>
            </a:extLst>
          </p:cNvPr>
          <p:cNvSpPr txBox="1"/>
          <p:nvPr/>
        </p:nvSpPr>
        <p:spPr>
          <a:xfrm>
            <a:off x="3352970" y="2917513"/>
            <a:ext cx="590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400" b="1" dirty="0"/>
              <a:t>3-2</a:t>
            </a:r>
          </a:p>
        </p:txBody>
      </p:sp>
      <p:sp>
        <p:nvSpPr>
          <p:cNvPr id="6" name="TekstSylinder 5">
            <a:extLst>
              <a:ext uri="{FF2B5EF4-FFF2-40B4-BE49-F238E27FC236}">
                <a16:creationId xmlns:a16="http://schemas.microsoft.com/office/drawing/2014/main" id="{11127F9E-4BBC-88DE-93E4-D5A9534C279A}"/>
              </a:ext>
            </a:extLst>
          </p:cNvPr>
          <p:cNvSpPr txBox="1"/>
          <p:nvPr/>
        </p:nvSpPr>
        <p:spPr>
          <a:xfrm>
            <a:off x="3861541" y="2848956"/>
            <a:ext cx="590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400" b="1" dirty="0"/>
              <a:t>3-3</a:t>
            </a:r>
          </a:p>
        </p:txBody>
      </p:sp>
      <p:sp>
        <p:nvSpPr>
          <p:cNvPr id="7" name="TekstSylinder 6">
            <a:extLst>
              <a:ext uri="{FF2B5EF4-FFF2-40B4-BE49-F238E27FC236}">
                <a16:creationId xmlns:a16="http://schemas.microsoft.com/office/drawing/2014/main" id="{689488E9-7603-C189-F521-402FDE950A4F}"/>
              </a:ext>
            </a:extLst>
          </p:cNvPr>
          <p:cNvSpPr txBox="1"/>
          <p:nvPr/>
        </p:nvSpPr>
        <p:spPr>
          <a:xfrm>
            <a:off x="5869304" y="3692115"/>
            <a:ext cx="10521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4000" b="1" dirty="0"/>
              <a:t>11</a:t>
            </a:r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D9277FD9-BE52-CAAB-084A-35528755EB4C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4854" t="11168" r="21493" b="12121"/>
          <a:stretch/>
        </p:blipFill>
        <p:spPr>
          <a:xfrm>
            <a:off x="6767381" y="1342311"/>
            <a:ext cx="308227" cy="308485"/>
          </a:xfrm>
          <a:prstGeom prst="rect">
            <a:avLst/>
          </a:prstGeom>
        </p:spPr>
      </p:pic>
      <p:pic>
        <p:nvPicPr>
          <p:cNvPr id="18" name="Bilde 17">
            <a:extLst>
              <a:ext uri="{FF2B5EF4-FFF2-40B4-BE49-F238E27FC236}">
                <a16:creationId xmlns:a16="http://schemas.microsoft.com/office/drawing/2014/main" id="{1BCEBC3C-723B-C37F-204C-50CF2F878A9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r="40570"/>
          <a:stretch/>
        </p:blipFill>
        <p:spPr>
          <a:xfrm>
            <a:off x="3940969" y="3630586"/>
            <a:ext cx="590794" cy="217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1222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" t="3084" r="-34" b="1434"/>
          <a:stretch/>
        </p:blipFill>
        <p:spPr bwMode="auto">
          <a:xfrm>
            <a:off x="1820508" y="17021"/>
            <a:ext cx="5400600" cy="6724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Rett linje 3"/>
          <p:cNvCxnSpPr/>
          <p:nvPr/>
        </p:nvCxnSpPr>
        <p:spPr>
          <a:xfrm>
            <a:off x="4874163" y="4699683"/>
            <a:ext cx="235433" cy="1728192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kstSylinder 5"/>
          <p:cNvSpPr txBox="1"/>
          <p:nvPr/>
        </p:nvSpPr>
        <p:spPr>
          <a:xfrm>
            <a:off x="3689198" y="5165104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sz="3200" b="1" dirty="0"/>
              <a:t>9-1</a:t>
            </a:r>
          </a:p>
        </p:txBody>
      </p:sp>
      <p:sp>
        <p:nvSpPr>
          <p:cNvPr id="12" name="TekstSylinder 11"/>
          <p:cNvSpPr txBox="1"/>
          <p:nvPr/>
        </p:nvSpPr>
        <p:spPr>
          <a:xfrm>
            <a:off x="5510214" y="5165105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sz="3200" b="1" dirty="0"/>
              <a:t>9-2</a:t>
            </a:r>
          </a:p>
        </p:txBody>
      </p:sp>
      <p:sp>
        <p:nvSpPr>
          <p:cNvPr id="13" name="TekstSylinder 12"/>
          <p:cNvSpPr txBox="1"/>
          <p:nvPr/>
        </p:nvSpPr>
        <p:spPr>
          <a:xfrm>
            <a:off x="2620809" y="41094"/>
            <a:ext cx="3799997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nb-NO" sz="2800" b="1" dirty="0"/>
              <a:t>Baneoversikt Aspmyra</a:t>
            </a:r>
          </a:p>
        </p:txBody>
      </p:sp>
      <p:sp>
        <p:nvSpPr>
          <p:cNvPr id="11" name="TekstSylinder 10"/>
          <p:cNvSpPr txBox="1"/>
          <p:nvPr/>
        </p:nvSpPr>
        <p:spPr>
          <a:xfrm>
            <a:off x="3275856" y="3265262"/>
            <a:ext cx="274424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nb-NO" sz="2400" b="1" dirty="0"/>
              <a:t>Registrering og kafe</a:t>
            </a:r>
          </a:p>
        </p:txBody>
      </p:sp>
      <p:cxnSp>
        <p:nvCxnSpPr>
          <p:cNvPr id="15" name="Rett linje 14">
            <a:extLst>
              <a:ext uri="{FF2B5EF4-FFF2-40B4-BE49-F238E27FC236}">
                <a16:creationId xmlns:a16="http://schemas.microsoft.com/office/drawing/2014/main" id="{91E67DE5-D4D6-45D5-BAE3-1BCC25C12A20}"/>
              </a:ext>
            </a:extLst>
          </p:cNvPr>
          <p:cNvCxnSpPr/>
          <p:nvPr/>
        </p:nvCxnSpPr>
        <p:spPr>
          <a:xfrm>
            <a:off x="5164658" y="4668730"/>
            <a:ext cx="235433" cy="1728192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kstSylinder 15">
            <a:extLst>
              <a:ext uri="{FF2B5EF4-FFF2-40B4-BE49-F238E27FC236}">
                <a16:creationId xmlns:a16="http://schemas.microsoft.com/office/drawing/2014/main" id="{5E2EF758-EA95-4F2C-94C2-3E7791CE0FBE}"/>
              </a:ext>
            </a:extLst>
          </p:cNvPr>
          <p:cNvSpPr txBox="1"/>
          <p:nvPr/>
        </p:nvSpPr>
        <p:spPr>
          <a:xfrm>
            <a:off x="4199088" y="4256275"/>
            <a:ext cx="1821016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nb-NO" sz="2400" b="1" dirty="0"/>
              <a:t>Aspmyra KG</a:t>
            </a:r>
          </a:p>
        </p:txBody>
      </p:sp>
      <p:sp>
        <p:nvSpPr>
          <p:cNvPr id="17" name="TekstSylinder 16">
            <a:extLst>
              <a:ext uri="{FF2B5EF4-FFF2-40B4-BE49-F238E27FC236}">
                <a16:creationId xmlns:a16="http://schemas.microsoft.com/office/drawing/2014/main" id="{E390F733-D263-4EC6-8EEA-29C39397743E}"/>
              </a:ext>
            </a:extLst>
          </p:cNvPr>
          <p:cNvSpPr txBox="1"/>
          <p:nvPr/>
        </p:nvSpPr>
        <p:spPr>
          <a:xfrm>
            <a:off x="3579074" y="1314355"/>
            <a:ext cx="2330607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nb-NO" sz="2400" b="1" dirty="0"/>
              <a:t>Aspmyra Stadion</a:t>
            </a:r>
          </a:p>
        </p:txBody>
      </p:sp>
    </p:spTree>
    <p:extLst>
      <p:ext uri="{BB962C8B-B14F-4D97-AF65-F5344CB8AC3E}">
        <p14:creationId xmlns:p14="http://schemas.microsoft.com/office/powerpoint/2010/main" val="20356905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4239D450349A8D47BC0A7F055B9A00B1" ma:contentTypeVersion="18" ma:contentTypeDescription="Opprett et nytt dokument." ma:contentTypeScope="" ma:versionID="d0cb1c4564db06739460d43086137c4f">
  <xsd:schema xmlns:xsd="http://www.w3.org/2001/XMLSchema" xmlns:xs="http://www.w3.org/2001/XMLSchema" xmlns:p="http://schemas.microsoft.com/office/2006/metadata/properties" xmlns:ns2="353247cb-a0cf-437d-bdc3-72820122b67a" xmlns:ns3="7caf8408-daa4-47ec-a3ec-e92bb09c2d38" targetNamespace="http://schemas.microsoft.com/office/2006/metadata/properties" ma:root="true" ma:fieldsID="755db64eb0139561478156af151db394" ns2:_="" ns3:_="">
    <xsd:import namespace="353247cb-a0cf-437d-bdc3-72820122b67a"/>
    <xsd:import namespace="7caf8408-daa4-47ec-a3ec-e92bb09c2d3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3247cb-a0cf-437d-bdc3-72820122b6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Bildemerkelapper" ma:readOnly="false" ma:fieldId="{5cf76f15-5ced-4ddc-b409-7134ff3c332f}" ma:taxonomyMulti="true" ma:sspId="cc1b08a9-1dd5-4010-92c2-c6505ea4535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af8408-daa4-47ec-a3ec-e92bb09c2d38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55453c12-35be-4b33-a5ed-5d4fc8407539}" ma:internalName="TaxCatchAll" ma:showField="CatchAllData" ma:web="7caf8408-daa4-47ec-a3ec-e92bb09c2d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Del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Delingsdetaljer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holdstype"/>
        <xsd:element ref="dc:title" minOccurs="0" maxOccurs="1" ma:index="4" ma:displayName="Tit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caf8408-daa4-47ec-a3ec-e92bb09c2d38" xsi:nil="true"/>
    <lcf76f155ced4ddcb4097134ff3c332f xmlns="353247cb-a0cf-437d-bdc3-72820122b67a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266250F-E221-4E9F-8C24-81B083AB9414}"/>
</file>

<file path=customXml/itemProps2.xml><?xml version="1.0" encoding="utf-8"?>
<ds:datastoreItem xmlns:ds="http://schemas.openxmlformats.org/officeDocument/2006/customXml" ds:itemID="{201FA3C7-1AD2-40CE-BDBE-24875722C8E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A79E3C2-31C7-487B-8771-254966F744DE}">
  <ds:schemaRefs>
    <ds:schemaRef ds:uri="http://purl.org/dc/elements/1.1/"/>
    <ds:schemaRef ds:uri="http://purl.org/dc/dcmitype/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353247cb-a0cf-437d-bdc3-72820122b67a"/>
    <ds:schemaRef ds:uri="http://schemas.microsoft.com/office/2006/metadata/properties"/>
    <ds:schemaRef ds:uri="7caf8408-daa4-47ec-a3ec-e92bb09c2d3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5035</TotalTime>
  <Words>24</Words>
  <Application>Microsoft Office PowerPoint</Application>
  <PresentationFormat>Skjermfremvisning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2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Office-tema</vt:lpstr>
      <vt:lpstr>PowerPoint-presentasjon</vt:lpstr>
      <vt:lpstr>PowerPoint-presentasjon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Ørjan</dc:creator>
  <cp:lastModifiedBy>Ørjan Berg</cp:lastModifiedBy>
  <cp:revision>46</cp:revision>
  <cp:lastPrinted>2022-04-21T06:51:01Z</cp:lastPrinted>
  <dcterms:created xsi:type="dcterms:W3CDTF">2015-04-16T07:31:58Z</dcterms:created>
  <dcterms:modified xsi:type="dcterms:W3CDTF">2024-04-24T17:19:11Z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0x0101004239D450349A8D47BC0A7F055B9A00B1</vt:lpwstr>
  </property>
  <property fmtid="{D5CDD505-2E9C-101B-9397-08002B2CF9AE}" pid="3" name="MediaServiceImageTags">
    <vt:lpwstr/>
  </property>
</Properties>
</file>